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4" r:id="rId4"/>
    <p:sldId id="329" r:id="rId5"/>
    <p:sldId id="330" r:id="rId6"/>
    <p:sldId id="331" r:id="rId7"/>
    <p:sldId id="332" r:id="rId8"/>
    <p:sldId id="334" r:id="rId9"/>
    <p:sldId id="333" r:id="rId10"/>
    <p:sldId id="335" r:id="rId11"/>
    <p:sldId id="336" r:id="rId12"/>
    <p:sldId id="337" r:id="rId13"/>
    <p:sldId id="338" r:id="rId14"/>
    <p:sldId id="324" r:id="rId15"/>
    <p:sldId id="339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2603318"/>
            <a:ext cx="6971248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309519"/>
            <a:ext cx="9835817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đợt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trại</a:t>
            </a:r>
            <a:r>
              <a:rPr lang="en-US" sz="2600" dirty="0"/>
              <a:t> </a:t>
            </a:r>
            <a:r>
              <a:rPr lang="en-US" sz="2600" dirty="0" err="1"/>
              <a:t>hè</a:t>
            </a:r>
            <a:r>
              <a:rPr lang="en-US" sz="2600" dirty="0"/>
              <a:t>, Nam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11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,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Nam 3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511454" y="857926"/>
            <a:ext cx="4218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4821636" y="1429439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8939502" y="857926"/>
            <a:ext cx="214548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096000" y="1593466"/>
            <a:ext cx="4375735" cy="232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i="1" dirty="0" err="1">
                <a:solidFill>
                  <a:srgbClr val="FF0000"/>
                </a:solidFill>
              </a:rPr>
              <a:t>Tóm</a:t>
            </a:r>
            <a:r>
              <a:rPr lang="en-US" sz="2500" i="1" dirty="0">
                <a:solidFill>
                  <a:srgbClr val="FF0000"/>
                </a:solidFill>
              </a:rPr>
              <a:t> </a:t>
            </a:r>
            <a:r>
              <a:rPr lang="en-US" sz="2500" i="1" dirty="0" err="1">
                <a:solidFill>
                  <a:srgbClr val="FF0000"/>
                </a:solidFill>
              </a:rPr>
              <a:t>tắt</a:t>
            </a:r>
            <a:endParaRPr lang="en-US" sz="25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500" dirty="0"/>
              <a:t>Nam  : 11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 </a:t>
            </a:r>
            <a:r>
              <a:rPr lang="en-US" sz="2500" dirty="0" err="1"/>
              <a:t>ít</a:t>
            </a:r>
            <a:r>
              <a:rPr lang="en-US" sz="2500" dirty="0"/>
              <a:t> </a:t>
            </a:r>
            <a:r>
              <a:rPr lang="en-US" sz="2500" dirty="0" err="1"/>
              <a:t>hơn</a:t>
            </a:r>
            <a:r>
              <a:rPr lang="en-US" sz="2500" dirty="0"/>
              <a:t> Nam: 3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Mai: …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r>
              <a:rPr lang="en-US" sz="25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5678267" y="4045127"/>
            <a:ext cx="5406720" cy="241886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11 – 3 = 8 (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    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E5887-481C-45DA-8577-DA590C4B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" y="2348600"/>
            <a:ext cx="4375734" cy="307181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A47B82-7927-44CB-9A24-ABC1B6FEBEDF}"/>
              </a:ext>
            </a:extLst>
          </p:cNvPr>
          <p:cNvCxnSpPr>
            <a:cxnSpLocks/>
          </p:cNvCxnSpPr>
          <p:nvPr/>
        </p:nvCxnSpPr>
        <p:spPr>
          <a:xfrm flipV="1">
            <a:off x="1379871" y="1429439"/>
            <a:ext cx="33350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58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CBF9B09-BD56-4815-B9EB-B41BD4865C7A}"/>
              </a:ext>
            </a:extLst>
          </p:cNvPr>
          <p:cNvSpPr/>
          <p:nvPr/>
        </p:nvSpPr>
        <p:spPr>
          <a:xfrm>
            <a:off x="1188040" y="63707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7006A-95A8-48DA-882E-7F53A223FCD2}"/>
              </a:ext>
            </a:extLst>
          </p:cNvPr>
          <p:cNvSpPr txBox="1"/>
          <p:nvPr/>
        </p:nvSpPr>
        <p:spPr>
          <a:xfrm>
            <a:off x="1711261" y="540950"/>
            <a:ext cx="1309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Đ, S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6E7AB-2A3C-40EA-A2F2-68BC27494018}"/>
              </a:ext>
            </a:extLst>
          </p:cNvPr>
          <p:cNvGrpSpPr/>
          <p:nvPr/>
        </p:nvGrpSpPr>
        <p:grpSpPr>
          <a:xfrm>
            <a:off x="2343378" y="1809465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4D9C9DC-8A55-4BCC-BBC4-12F13562DE72}"/>
                </a:ext>
              </a:extLst>
            </p:cNvPr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3B3723-5058-42DB-959B-F540FCDCAC60}"/>
                </a:ext>
              </a:extLst>
            </p:cNvPr>
            <p:cNvSpPr txBox="1"/>
            <p:nvPr/>
          </p:nvSpPr>
          <p:spPr>
            <a:xfrm>
              <a:off x="1659615" y="4819544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9 + 6 = 14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C8CE81-D6E2-4818-9826-E49F4597CC86}"/>
              </a:ext>
            </a:extLst>
          </p:cNvPr>
          <p:cNvGrpSpPr/>
          <p:nvPr/>
        </p:nvGrpSpPr>
        <p:grpSpPr>
          <a:xfrm>
            <a:off x="7058994" y="1809465"/>
            <a:ext cx="3051250" cy="685800"/>
            <a:chOff x="1508520" y="4738254"/>
            <a:chExt cx="3051250" cy="685800"/>
          </a:xfrm>
          <a:solidFill>
            <a:srgbClr val="B9CDE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948771E-9541-4DCD-9256-D01B4AE157B3}"/>
                </a:ext>
              </a:extLst>
            </p:cNvPr>
            <p:cNvSpPr/>
            <p:nvPr/>
          </p:nvSpPr>
          <p:spPr>
            <a:xfrm>
              <a:off x="1508520" y="4738254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741E55-8EF5-4198-8AB4-3FCA831874BE}"/>
                </a:ext>
              </a:extLst>
            </p:cNvPr>
            <p:cNvSpPr txBox="1"/>
            <p:nvPr/>
          </p:nvSpPr>
          <p:spPr>
            <a:xfrm>
              <a:off x="1659615" y="4819544"/>
              <a:ext cx="273183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8 + 4 = 4 + 8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AD8F82-A6B5-4C89-8028-24D08C382881}"/>
              </a:ext>
            </a:extLst>
          </p:cNvPr>
          <p:cNvGrpSpPr/>
          <p:nvPr/>
        </p:nvGrpSpPr>
        <p:grpSpPr>
          <a:xfrm>
            <a:off x="2322896" y="3704465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4D82DA-C724-472C-BB48-956F5BB833FC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589D27-8E95-477D-8D25-D436087B9271}"/>
                </a:ext>
              </a:extLst>
            </p:cNvPr>
            <p:cNvSpPr txBox="1"/>
            <p:nvPr/>
          </p:nvSpPr>
          <p:spPr>
            <a:xfrm>
              <a:off x="1659615" y="4819544"/>
              <a:ext cx="219322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c) 15 – 8 &gt; 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618550-8246-42C7-864A-2A3F94BD2AA8}"/>
              </a:ext>
            </a:extLst>
          </p:cNvPr>
          <p:cNvGrpSpPr/>
          <p:nvPr/>
        </p:nvGrpSpPr>
        <p:grpSpPr>
          <a:xfrm>
            <a:off x="7058994" y="3704465"/>
            <a:ext cx="3264448" cy="685800"/>
            <a:chOff x="1508520" y="4738254"/>
            <a:chExt cx="3264448" cy="685800"/>
          </a:xfrm>
          <a:solidFill>
            <a:srgbClr val="FFFF99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BCBF74F-5D78-47BF-A179-173FFC04D0D8}"/>
                </a:ext>
              </a:extLst>
            </p:cNvPr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2183E-CA4B-4D9B-8249-061155A98CCA}"/>
                </a:ext>
              </a:extLst>
            </p:cNvPr>
            <p:cNvSpPr txBox="1"/>
            <p:nvPr/>
          </p:nvSpPr>
          <p:spPr>
            <a:xfrm>
              <a:off x="1659615" y="4819544"/>
              <a:ext cx="31133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d) 13 – 4 &lt; 17 – 9 </a:t>
              </a:r>
            </a:p>
          </p:txBody>
        </p:sp>
      </p:grpSp>
      <p:pic>
        <p:nvPicPr>
          <p:cNvPr id="34818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FE92DB50-7AB4-4D1A-B018-F0AC1FA7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646444" y="2702713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376DFE-06B0-4724-A580-CC3CD5CF0898}"/>
              </a:ext>
            </a:extLst>
          </p:cNvPr>
          <p:cNvSpPr/>
          <p:nvPr/>
        </p:nvSpPr>
        <p:spPr>
          <a:xfrm>
            <a:off x="5133007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FE55C-BE38-4909-A12B-7C51EB250CB7}"/>
              </a:ext>
            </a:extLst>
          </p:cNvPr>
          <p:cNvSpPr/>
          <p:nvPr/>
        </p:nvSpPr>
        <p:spPr>
          <a:xfrm>
            <a:off x="10459160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C05802-D786-498D-974A-32CB5FF25469}"/>
              </a:ext>
            </a:extLst>
          </p:cNvPr>
          <p:cNvSpPr/>
          <p:nvPr/>
        </p:nvSpPr>
        <p:spPr>
          <a:xfrm>
            <a:off x="5133007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679D91-8E90-4F5A-B4D9-3D3F973838F9}"/>
              </a:ext>
            </a:extLst>
          </p:cNvPr>
          <p:cNvSpPr/>
          <p:nvPr/>
        </p:nvSpPr>
        <p:spPr>
          <a:xfrm>
            <a:off x="10459160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52DB19-EA0E-47EC-A40C-CA9BBAE830E4}"/>
              </a:ext>
            </a:extLst>
          </p:cNvPr>
          <p:cNvSpPr/>
          <p:nvPr/>
        </p:nvSpPr>
        <p:spPr>
          <a:xfrm>
            <a:off x="5200909" y="1890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4D4E08-B6F1-4BA1-8907-3075FA3808CE}"/>
              </a:ext>
            </a:extLst>
          </p:cNvPr>
          <p:cNvSpPr/>
          <p:nvPr/>
        </p:nvSpPr>
        <p:spPr>
          <a:xfrm>
            <a:off x="10523342" y="1890754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D16303C-8DB3-453A-8EE9-35C79A7F9BD7}"/>
              </a:ext>
            </a:extLst>
          </p:cNvPr>
          <p:cNvSpPr/>
          <p:nvPr/>
        </p:nvSpPr>
        <p:spPr>
          <a:xfrm>
            <a:off x="5197189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9E4BC4-9684-45F1-BFF0-C31307BE6C4B}"/>
              </a:ext>
            </a:extLst>
          </p:cNvPr>
          <p:cNvSpPr/>
          <p:nvPr/>
        </p:nvSpPr>
        <p:spPr>
          <a:xfrm>
            <a:off x="10523341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C3FFA7-8EF0-4765-82B6-1769127B2057}"/>
              </a:ext>
            </a:extLst>
          </p:cNvPr>
          <p:cNvSpPr/>
          <p:nvPr/>
        </p:nvSpPr>
        <p:spPr>
          <a:xfrm>
            <a:off x="2272886" y="2702713"/>
            <a:ext cx="259543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9 + 6 = 15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EEA1BAA-A9D4-4787-AE77-806F50951017}"/>
              </a:ext>
            </a:extLst>
          </p:cNvPr>
          <p:cNvSpPr/>
          <p:nvPr/>
        </p:nvSpPr>
        <p:spPr>
          <a:xfrm>
            <a:off x="7134883" y="4558683"/>
            <a:ext cx="3112670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13 – 4 &gt; 17 – 9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9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6134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44D6B9-761A-47E6-B76D-3445FB1F5152}"/>
              </a:ext>
            </a:extLst>
          </p:cNvPr>
          <p:cNvCxnSpPr>
            <a:stCxn id="3" idx="3"/>
            <a:endCxn id="155" idx="2"/>
          </p:cNvCxnSpPr>
          <p:nvPr/>
        </p:nvCxnSpPr>
        <p:spPr>
          <a:xfrm>
            <a:off x="4165661" y="1725079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2B15ADB-954D-4474-8F15-F660F2AF90F3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4156952" y="2793396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981E8E9-1622-4CC5-9FEA-BEBF809AD90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158783" y="1725079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D7BDA7B-CAD8-49A4-B76D-58643E5B4375}"/>
              </a:ext>
            </a:extLst>
          </p:cNvPr>
          <p:cNvCxnSpPr>
            <a:cxnSpLocks/>
          </p:cNvCxnSpPr>
          <p:nvPr/>
        </p:nvCxnSpPr>
        <p:spPr>
          <a:xfrm flipV="1">
            <a:off x="4186348" y="2776978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420F985-3AD3-4287-9561-37246497793E}"/>
              </a:ext>
            </a:extLst>
          </p:cNvPr>
          <p:cNvCxnSpPr>
            <a:cxnSpLocks/>
            <a:endCxn id="160" idx="2"/>
          </p:cNvCxnSpPr>
          <p:nvPr/>
        </p:nvCxnSpPr>
        <p:spPr>
          <a:xfrm flipV="1">
            <a:off x="4186348" y="4927114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1188041" y="6765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BD434B-606C-4051-8F80-1E2592CE2DEF}"/>
              </a:ext>
            </a:extLst>
          </p:cNvPr>
          <p:cNvSpPr txBox="1"/>
          <p:nvPr/>
        </p:nvSpPr>
        <p:spPr>
          <a:xfrm>
            <a:off x="1711261" y="540950"/>
            <a:ext cx="46756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1936193" y="1335400"/>
            <a:ext cx="92338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15 – 9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13 – 8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12 – 5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7 + 8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9 + 5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8 + 9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F536D4-15FD-4C41-A38D-F89CCEC24B55}"/>
              </a:ext>
            </a:extLst>
          </p:cNvPr>
          <p:cNvSpPr/>
          <p:nvPr/>
        </p:nvSpPr>
        <p:spPr>
          <a:xfrm>
            <a:off x="5541165" y="2085146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D8E917-63A9-480C-A592-B35BFF79498C}"/>
              </a:ext>
            </a:extLst>
          </p:cNvPr>
          <p:cNvSpPr/>
          <p:nvPr/>
        </p:nvSpPr>
        <p:spPr>
          <a:xfrm>
            <a:off x="8284365" y="338406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9C523-1767-4B84-AD84-F2903A45E837}"/>
              </a:ext>
            </a:extLst>
          </p:cNvPr>
          <p:cNvGrpSpPr/>
          <p:nvPr/>
        </p:nvGrpSpPr>
        <p:grpSpPr>
          <a:xfrm>
            <a:off x="3129099" y="4601270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B396573-E36E-4E26-BFDB-9E9A39F854F9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E4897D-48CB-494C-A6C4-78BBE80FFDBC}"/>
                </a:ext>
              </a:extLst>
            </p:cNvPr>
            <p:cNvSpPr txBox="1"/>
            <p:nvPr/>
          </p:nvSpPr>
          <p:spPr>
            <a:xfrm>
              <a:off x="1659615" y="4819544"/>
              <a:ext cx="2303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15 – 3 – 6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6668F0-84DA-4422-AD60-AEC6797CE382}"/>
              </a:ext>
            </a:extLst>
          </p:cNvPr>
          <p:cNvGrpSpPr/>
          <p:nvPr/>
        </p:nvGrpSpPr>
        <p:grpSpPr>
          <a:xfrm>
            <a:off x="7439231" y="4607255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54B7792-2EAC-4F73-8848-9F7C311ACD6A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34AE16-F58C-4793-A29E-3F30D8D1C377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16 – 8 + 5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83247BC-FD00-43EF-9557-BEF2CEB227FF}"/>
              </a:ext>
            </a:extLst>
          </p:cNvPr>
          <p:cNvSpPr/>
          <p:nvPr/>
        </p:nvSpPr>
        <p:spPr>
          <a:xfrm>
            <a:off x="1246909" y="40145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770129" y="3866115"/>
            <a:ext cx="1267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BD2DD7-2690-4237-8B46-B819ECF261F6}"/>
              </a:ext>
            </a:extLst>
          </p:cNvPr>
          <p:cNvGrpSpPr/>
          <p:nvPr/>
        </p:nvGrpSpPr>
        <p:grpSpPr>
          <a:xfrm rot="10800000">
            <a:off x="3129098" y="5096978"/>
            <a:ext cx="2524177" cy="1035397"/>
            <a:chOff x="1508520" y="4738253"/>
            <a:chExt cx="2524177" cy="1035397"/>
          </a:xfrm>
          <a:solidFill>
            <a:srgbClr val="FCD5B5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A82F03A-3275-4426-8FCD-33528CB4CD0D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BA2EEF-5D98-4B64-847C-72954DE71139}"/>
                </a:ext>
              </a:extLst>
            </p:cNvPr>
            <p:cNvSpPr txBox="1"/>
            <p:nvPr/>
          </p:nvSpPr>
          <p:spPr>
            <a:xfrm rot="10800000">
              <a:off x="1927517" y="4746674"/>
              <a:ext cx="1686184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– 6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BB6CD3-FDB6-4DD9-B7C7-C57408C35E05}"/>
              </a:ext>
            </a:extLst>
          </p:cNvPr>
          <p:cNvGrpSpPr/>
          <p:nvPr/>
        </p:nvGrpSpPr>
        <p:grpSpPr>
          <a:xfrm rot="10800000">
            <a:off x="7439230" y="5101985"/>
            <a:ext cx="2524177" cy="1035397"/>
            <a:chOff x="1508520" y="4738253"/>
            <a:chExt cx="2524177" cy="1035397"/>
          </a:xfrm>
          <a:solidFill>
            <a:srgbClr val="FFFF99"/>
          </a:solidFill>
        </p:grpSpPr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D45F0ABE-92C4-4C10-9B80-D8FE3CA5E023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3FBFD9C-3E19-4A40-A26D-6090E9906AA7}"/>
                </a:ext>
              </a:extLst>
            </p:cNvPr>
            <p:cNvSpPr txBox="1"/>
            <p:nvPr/>
          </p:nvSpPr>
          <p:spPr>
            <a:xfrm rot="10800000">
              <a:off x="1917341" y="4746674"/>
              <a:ext cx="169636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+ 5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17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1" grpId="0"/>
      <p:bldP spid="52" grpId="0" animBg="1"/>
      <p:bldP spid="53" grpId="0" animBg="1"/>
      <p:bldP spid="69" grpId="0" animBg="1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7" y="540043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5D5D1-8FA6-483A-B182-AFC00832A021}"/>
              </a:ext>
            </a:extLst>
          </p:cNvPr>
          <p:cNvSpPr txBox="1"/>
          <p:nvPr/>
        </p:nvSpPr>
        <p:spPr>
          <a:xfrm>
            <a:off x="639474" y="1492393"/>
            <a:ext cx="6440329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quay </a:t>
            </a:r>
            <a:r>
              <a:rPr lang="en-US" sz="2000" dirty="0" err="1"/>
              <a:t>về</a:t>
            </a:r>
            <a:r>
              <a:rPr lang="en-US" sz="2000" dirty="0"/>
              <a:t> ô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thang,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;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đích</a:t>
            </a:r>
            <a:r>
              <a:rPr lang="en-US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4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631550"/>
            <a:ext cx="2063600" cy="179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4303337" y="4112989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17856" y="1030727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078522" y="10046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9128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0A9732A-2EE2-4008-AC16-BA0758352401}"/>
              </a:ext>
            </a:extLst>
          </p:cNvPr>
          <p:cNvGrpSpPr/>
          <p:nvPr/>
        </p:nvGrpSpPr>
        <p:grpSpPr>
          <a:xfrm>
            <a:off x="1257514" y="1741285"/>
            <a:ext cx="8707157" cy="1777762"/>
            <a:chOff x="1215949" y="2073799"/>
            <a:chExt cx="8707157" cy="1777762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5188900-84AD-4315-B613-F4C45F840444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0C1900F9-15A2-4288-A36C-AC471CA189B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EA86C71-49E6-4F1C-90F4-023BB502D177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7 + 6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DFFD6A3F-241B-48FE-AC46-08BB387B5D59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D86DD310-6201-4590-BD7A-8ADD601E2AF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89C28252-C440-42ED-842F-68244B9F2139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+ 7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42EC918-D8E6-4B13-8944-E7655595CF79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BA83882A-FC3B-4165-8EF1-CF3F8BAA549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22BDEEC-A52D-45AA-BCB1-F16024F2CB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8 + 4</a:t>
                </a: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FC340A6-AD36-4EAB-B3C4-30C05F9046AC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3C8A6D95-177F-4279-B258-64B97417484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FF4B57C0-2DDA-4207-A7DD-1CCC0BCE91FF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8 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C51BA9C6-3934-42C2-B729-71EBE5773A24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F8BEF09A-016B-4274-9AE7-3A2B4ACEF39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CBB620CA-385A-4BED-9CD5-B107C296B943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7 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63487F29-3964-4C4D-B92D-0425CC24BC58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3DBF8B4A-6CB2-44CE-881A-FCB92F35BD7E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476D41E-F2F4-4C42-A005-397E7E65C2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6 + 8</a:t>
                </a:r>
              </a:p>
            </p:txBody>
          </p: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243AF9A-625D-4B4B-A328-9914A033AE47}"/>
              </a:ext>
            </a:extLst>
          </p:cNvPr>
          <p:cNvGrpSpPr/>
          <p:nvPr/>
        </p:nvGrpSpPr>
        <p:grpSpPr>
          <a:xfrm>
            <a:off x="1631928" y="4220130"/>
            <a:ext cx="8707157" cy="1777762"/>
            <a:chOff x="1215949" y="2073799"/>
            <a:chExt cx="8707157" cy="1777762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8F0B5AEE-4AD2-4595-B8AA-9B2B2405F19B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257" name="Rectangle: Rounded Corners 256">
                <a:extLst>
                  <a:ext uri="{FF2B5EF4-FFF2-40B4-BE49-F238E27FC236}">
                    <a16:creationId xmlns:a16="http://schemas.microsoft.com/office/drawing/2014/main" id="{C66705D6-4D78-4011-A891-DA5CA1D7AAE8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3F6D76A-F9AC-4F1A-94ED-A1D755262BA1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6 </a:t>
                </a: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F0834D3-AA35-4681-BF58-C6AF6551F7CB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D2A5A3AD-D6C8-4878-906E-360A935FFE34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98E3EBAE-52B4-4C30-8597-9DE5A0B46F0A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4 </a:t>
                </a: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1346D9F-D26D-49D8-A5A1-430EE9C4A7E7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A7EDC325-215E-4BBE-B93D-8563D58D0C39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E22A20FC-8948-4843-85E8-7F3B9CB0E880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9 </a:t>
                </a:r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5EB1877D-0F03-49F9-84A8-8453874C7FFB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3EAF3958-8C31-4D14-AB94-387DC1949F9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B9DA859-B807-4240-93D3-DAD530F119BF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7 </a:t>
                </a: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8146959B-E6F1-430B-BD07-9CC4B92E21F2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49" name="Rectangle: Rounded Corners 248">
                <a:extLst>
                  <a:ext uri="{FF2B5EF4-FFF2-40B4-BE49-F238E27FC236}">
                    <a16:creationId xmlns:a16="http://schemas.microsoft.com/office/drawing/2014/main" id="{443345D1-7604-4415-BA72-13241FE6E5B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D86C6029-27C2-426E-8A1B-2F1D2A074521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8 </a:t>
                </a: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FC615DFD-5DF9-4E12-87C3-FF8E8050F83E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47" name="Rectangle: Rounded Corners 246">
                <a:extLst>
                  <a:ext uri="{FF2B5EF4-FFF2-40B4-BE49-F238E27FC236}">
                    <a16:creationId xmlns:a16="http://schemas.microsoft.com/office/drawing/2014/main" id="{A81E38ED-FDAA-4DAB-BB2B-45DA521AE0A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08F44FF-13C0-4AA2-985D-D6DE43DDF355}"/>
                  </a:ext>
                </a:extLst>
              </p:cNvPr>
              <p:cNvSpPr txBox="1"/>
              <p:nvPr/>
            </p:nvSpPr>
            <p:spPr>
              <a:xfrm>
                <a:off x="2197288" y="2824490"/>
                <a:ext cx="1284326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6 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F33FDA8-6740-42D9-A8C0-0E96E3B9D96F}"/>
              </a:ext>
            </a:extLst>
          </p:cNvPr>
          <p:cNvGrpSpPr/>
          <p:nvPr/>
        </p:nvGrpSpPr>
        <p:grpSpPr>
          <a:xfrm>
            <a:off x="1257512" y="1741285"/>
            <a:ext cx="2105891" cy="685800"/>
            <a:chOff x="1508520" y="4738254"/>
            <a:chExt cx="2105891" cy="6858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5EA3E094-EF1B-4CAF-926D-D08ACF6DF5D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AB89E4F-2AD9-4865-828A-C206D136DDF5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+ 6 = 13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A9EE224-2FE8-4A50-9CD1-0C2ACC8CE5DE}"/>
              </a:ext>
            </a:extLst>
          </p:cNvPr>
          <p:cNvGrpSpPr/>
          <p:nvPr/>
        </p:nvGrpSpPr>
        <p:grpSpPr>
          <a:xfrm>
            <a:off x="4305514" y="1728175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753E96D-04E2-442E-9DA1-AA5321578C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911D1DD-1061-4A7F-9880-651CCFF0FCC6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+ 4 = 12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8C62484-035A-4588-9AC3-D0A4E504DBCD}"/>
              </a:ext>
            </a:extLst>
          </p:cNvPr>
          <p:cNvGrpSpPr/>
          <p:nvPr/>
        </p:nvGrpSpPr>
        <p:grpSpPr>
          <a:xfrm>
            <a:off x="7284239" y="1741285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C81FBFC0-E7B1-4FC7-AFC3-7E773AC17C7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C791F6D-5BD8-479D-93C9-83F37F05B9E1}"/>
                </a:ext>
              </a:extLst>
            </p:cNvPr>
            <p:cNvSpPr txBox="1"/>
            <p:nvPr/>
          </p:nvSpPr>
          <p:spPr>
            <a:xfrm>
              <a:off x="1659615" y="4819544"/>
              <a:ext cx="190308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 + 8 = 14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019423C-3D37-4169-BA2F-51CC3306B544}"/>
              </a:ext>
            </a:extLst>
          </p:cNvPr>
          <p:cNvGrpSpPr/>
          <p:nvPr/>
        </p:nvGrpSpPr>
        <p:grpSpPr>
          <a:xfrm>
            <a:off x="2310458" y="2813948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CEC4C826-1631-49C5-8232-61DF5801D01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8B9440-3C9A-4DCA-BA81-CB581F68BA45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+ 7 = 16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DCC72E6-86D9-42DC-AFBA-A21895AF2658}"/>
              </a:ext>
            </a:extLst>
          </p:cNvPr>
          <p:cNvGrpSpPr/>
          <p:nvPr/>
        </p:nvGrpSpPr>
        <p:grpSpPr>
          <a:xfrm>
            <a:off x="5084617" y="2813948"/>
            <a:ext cx="2105891" cy="685800"/>
            <a:chOff x="1508520" y="4738254"/>
            <a:chExt cx="2105891" cy="6858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DED14C05-6768-4A40-837F-03B1FA3E8E2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1B2F61-2541-4353-8D2B-B8F2193B55C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1A9AAA-D36E-4AEC-8F73-CD0E9B938A88}"/>
              </a:ext>
            </a:extLst>
          </p:cNvPr>
          <p:cNvGrpSpPr/>
          <p:nvPr/>
        </p:nvGrpSpPr>
        <p:grpSpPr>
          <a:xfrm>
            <a:off x="7858780" y="2833247"/>
            <a:ext cx="2105891" cy="685800"/>
            <a:chOff x="1508520" y="4738254"/>
            <a:chExt cx="2105891" cy="6858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56245323-B04D-4902-9D6A-2D5B00ECEB2B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AD5CB8E-620D-4E47-A721-D764AC46464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8 = 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37E572F-A8CC-4C1C-88D3-06874221F296}"/>
              </a:ext>
            </a:extLst>
          </p:cNvPr>
          <p:cNvGrpSpPr/>
          <p:nvPr/>
        </p:nvGrpSpPr>
        <p:grpSpPr>
          <a:xfrm>
            <a:off x="1616348" y="4205213"/>
            <a:ext cx="2105891" cy="685800"/>
            <a:chOff x="1508520" y="4738254"/>
            <a:chExt cx="2105891" cy="6858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77C03D91-151B-47CA-992D-F1BEEC8772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D4DDAA8-2800-4E0E-80C5-EB105389CB9C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8E87EE4-EF41-4E40-9A67-C793F1DB618D}"/>
              </a:ext>
            </a:extLst>
          </p:cNvPr>
          <p:cNvGrpSpPr/>
          <p:nvPr/>
        </p:nvGrpSpPr>
        <p:grpSpPr>
          <a:xfrm>
            <a:off x="4673756" y="4228445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4ABB8B90-5400-4E8A-A2DE-673FB83CC36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D4DDAB3-1BAC-402B-A4AA-D711F095EE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9 = 7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CDC5D32-AD29-4D6E-B444-64242B86562F}"/>
              </a:ext>
            </a:extLst>
          </p:cNvPr>
          <p:cNvGrpSpPr/>
          <p:nvPr/>
        </p:nvGrpSpPr>
        <p:grpSpPr>
          <a:xfrm>
            <a:off x="7658651" y="4211729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E036ECD7-7FA0-4FD6-A493-BE7B7FA43BC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9C6EAC0-BC51-4A7E-AE37-B7DAF4EEDA08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6 = 7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C4D5DC2-F6D9-4040-BB51-44617D3BAA11}"/>
              </a:ext>
            </a:extLst>
          </p:cNvPr>
          <p:cNvGrpSpPr/>
          <p:nvPr/>
        </p:nvGrpSpPr>
        <p:grpSpPr>
          <a:xfrm>
            <a:off x="2684872" y="5326606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0FCE264E-0A82-44F9-8EA3-EBB888BB623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954F02A-EB6C-499D-B922-E0BFAD25A322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4 = 8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70ACC4C-3E50-4C16-B38E-BFB6893B4785}"/>
              </a:ext>
            </a:extLst>
          </p:cNvPr>
          <p:cNvGrpSpPr/>
          <p:nvPr/>
        </p:nvGrpSpPr>
        <p:grpSpPr>
          <a:xfrm>
            <a:off x="5463492" y="5326606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1CE4A2AF-AFFB-4FE0-B682-05106768309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8D3EE66-A94B-4CF8-8207-896E121C2EE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8 = 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7134F82-070F-4278-9137-43854A25F812}"/>
              </a:ext>
            </a:extLst>
          </p:cNvPr>
          <p:cNvGrpSpPr/>
          <p:nvPr/>
        </p:nvGrpSpPr>
        <p:grpSpPr>
          <a:xfrm>
            <a:off x="8237652" y="5326606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0594FFD1-0B9C-4760-8CC1-F2153AFA8D1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E4D700B-6EBA-4A52-9FBF-BD4C83C4A6C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7 = 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5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3F2756E-1510-4D57-A82D-A4390E8E461A}"/>
              </a:ext>
            </a:extLst>
          </p:cNvPr>
          <p:cNvSpPr/>
          <p:nvPr/>
        </p:nvSpPr>
        <p:spPr>
          <a:xfrm>
            <a:off x="4478082" y="9968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BA7C-B4EB-4F4E-A7AD-26B6DC85C5A1}"/>
              </a:ext>
            </a:extLst>
          </p:cNvPr>
          <p:cNvSpPr txBox="1"/>
          <p:nvPr/>
        </p:nvSpPr>
        <p:spPr>
          <a:xfrm>
            <a:off x="4970529" y="949250"/>
            <a:ext cx="97306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03D54-EB08-4A21-9F63-403B45ACDD06}"/>
              </a:ext>
            </a:extLst>
          </p:cNvPr>
          <p:cNvGrpSpPr/>
          <p:nvPr/>
        </p:nvGrpSpPr>
        <p:grpSpPr>
          <a:xfrm>
            <a:off x="1287753" y="1925784"/>
            <a:ext cx="4447669" cy="3295319"/>
            <a:chOff x="1054383" y="1482436"/>
            <a:chExt cx="4447669" cy="3295319"/>
          </a:xfrm>
        </p:grpSpPr>
        <p:pic>
          <p:nvPicPr>
            <p:cNvPr id="31746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0787D23D-72CB-44E7-9B48-17CDB1A25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20F021-D5C1-4543-A2B9-33754626078B}"/>
                </a:ext>
              </a:extLst>
            </p:cNvPr>
            <p:cNvSpPr txBox="1"/>
            <p:nvPr/>
          </p:nvSpPr>
          <p:spPr>
            <a:xfrm>
              <a:off x="1904991" y="2400088"/>
              <a:ext cx="2113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9 + 7 – 8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B4653A-E9DC-4D20-AAC0-5BC882C735AB}"/>
              </a:ext>
            </a:extLst>
          </p:cNvPr>
          <p:cNvGrpSpPr/>
          <p:nvPr/>
        </p:nvGrpSpPr>
        <p:grpSpPr>
          <a:xfrm>
            <a:off x="6319110" y="2022766"/>
            <a:ext cx="4447669" cy="3295319"/>
            <a:chOff x="1054383" y="1482436"/>
            <a:chExt cx="4447669" cy="3295319"/>
          </a:xfrm>
        </p:grpSpPr>
        <p:pic>
          <p:nvPicPr>
            <p:cNvPr id="11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4838BF08-78A5-4ECA-BA7B-CAC1C9F6F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DAC178-6902-4C56-B7F7-C3D4AB772242}"/>
                </a:ext>
              </a:extLst>
            </p:cNvPr>
            <p:cNvSpPr txBox="1"/>
            <p:nvPr/>
          </p:nvSpPr>
          <p:spPr>
            <a:xfrm>
              <a:off x="1904991" y="2400088"/>
              <a:ext cx="2023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6 + 5 + 4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2CBA2C0-1811-4387-A113-93451BB34641}"/>
              </a:ext>
            </a:extLst>
          </p:cNvPr>
          <p:cNvSpPr txBox="1"/>
          <p:nvPr/>
        </p:nvSpPr>
        <p:spPr>
          <a:xfrm>
            <a:off x="2465359" y="3271303"/>
            <a:ext cx="1593706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16 – 8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EE214-34BE-40A4-8DDA-402366F557B8}"/>
              </a:ext>
            </a:extLst>
          </p:cNvPr>
          <p:cNvSpPr txBox="1"/>
          <p:nvPr/>
        </p:nvSpPr>
        <p:spPr>
          <a:xfrm>
            <a:off x="7467650" y="3302266"/>
            <a:ext cx="1477264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11 + 4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749</Words>
  <Application>Microsoft Office PowerPoint</Application>
  <PresentationFormat>Widescreen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367</cp:revision>
  <dcterms:created xsi:type="dcterms:W3CDTF">2021-06-02T01:34:28Z</dcterms:created>
  <dcterms:modified xsi:type="dcterms:W3CDTF">2021-06-07T03:26:07Z</dcterms:modified>
</cp:coreProperties>
</file>